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97A42D-7398-A44E-952C-EACC8AD138CC}" v="103" dt="2020-11-13T13:08:40.859"/>
    <p1510:client id="{EDF4307A-1123-4766-9855-8C8123359E6C}" v="4" dt="2020-11-18T13:58:56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JA STIPETIĆ" userId="S::valerija.stipetic1@skole.hr::a10eb30f-81bb-43f8-b90f-6337ebe08aae" providerId="AD" clId="Web-{EDF4307A-1123-4766-9855-8C8123359E6C}"/>
    <pc:docChg chg="modSld">
      <pc:chgData name="VALERIJA STIPETIĆ" userId="S::valerija.stipetic1@skole.hr::a10eb30f-81bb-43f8-b90f-6337ebe08aae" providerId="AD" clId="Web-{EDF4307A-1123-4766-9855-8C8123359E6C}" dt="2020-11-18T13:58:55.592" v="2" actId="20577"/>
      <pc:docMkLst>
        <pc:docMk/>
      </pc:docMkLst>
      <pc:sldChg chg="modSp">
        <pc:chgData name="VALERIJA STIPETIĆ" userId="S::valerija.stipetic1@skole.hr::a10eb30f-81bb-43f8-b90f-6337ebe08aae" providerId="AD" clId="Web-{EDF4307A-1123-4766-9855-8C8123359E6C}" dt="2020-11-18T13:58:52.435" v="0" actId="20577"/>
        <pc:sldMkLst>
          <pc:docMk/>
          <pc:sldMk cId="2920085336" sldId="259"/>
        </pc:sldMkLst>
        <pc:spChg chg="mod">
          <ac:chgData name="VALERIJA STIPETIĆ" userId="S::valerija.stipetic1@skole.hr::a10eb30f-81bb-43f8-b90f-6337ebe08aae" providerId="AD" clId="Web-{EDF4307A-1123-4766-9855-8C8123359E6C}" dt="2020-11-18T13:58:52.435" v="0" actId="20577"/>
          <ac:spMkLst>
            <pc:docMk/>
            <pc:sldMk cId="2920085336" sldId="259"/>
            <ac:spMk id="6" creationId="{A503A6B0-751E-BD4E-B566-24F46F49B4F7}"/>
          </ac:spMkLst>
        </pc:spChg>
      </pc:sldChg>
    </pc:docChg>
  </pc:docChgLst>
  <pc:docChgLst>
    <pc:chgData name="DAMJAN KOPEJTKO" userId="b4bc8285-8b27-4fa9-8053-ca18297e5be2" providerId="ADAL" clId="{1697A42D-7398-A44E-952C-EACC8AD138CC}"/>
    <pc:docChg chg="custSel modSld">
      <pc:chgData name="DAMJAN KOPEJTKO" userId="b4bc8285-8b27-4fa9-8053-ca18297e5be2" providerId="ADAL" clId="{1697A42D-7398-A44E-952C-EACC8AD138CC}" dt="2020-11-13T13:08:40.859" v="102" actId="20577"/>
      <pc:docMkLst>
        <pc:docMk/>
      </pc:docMkLst>
      <pc:sldChg chg="modSp">
        <pc:chgData name="DAMJAN KOPEJTKO" userId="b4bc8285-8b27-4fa9-8053-ca18297e5be2" providerId="ADAL" clId="{1697A42D-7398-A44E-952C-EACC8AD138CC}" dt="2020-11-13T13:07:52.402" v="85" actId="20577"/>
        <pc:sldMkLst>
          <pc:docMk/>
          <pc:sldMk cId="3162595888" sldId="258"/>
        </pc:sldMkLst>
        <pc:spChg chg="mod">
          <ac:chgData name="DAMJAN KOPEJTKO" userId="b4bc8285-8b27-4fa9-8053-ca18297e5be2" providerId="ADAL" clId="{1697A42D-7398-A44E-952C-EACC8AD138CC}" dt="2020-11-13T13:07:52.402" v="85" actId="20577"/>
          <ac:spMkLst>
            <pc:docMk/>
            <pc:sldMk cId="3162595888" sldId="258"/>
            <ac:spMk id="5" creationId="{7BB0A6B8-3F3D-A84C-B70E-39582AA69E82}"/>
          </ac:spMkLst>
        </pc:spChg>
      </pc:sldChg>
      <pc:sldChg chg="modSp">
        <pc:chgData name="DAMJAN KOPEJTKO" userId="b4bc8285-8b27-4fa9-8053-ca18297e5be2" providerId="ADAL" clId="{1697A42D-7398-A44E-952C-EACC8AD138CC}" dt="2020-11-13T13:08:40.859" v="102" actId="20577"/>
        <pc:sldMkLst>
          <pc:docMk/>
          <pc:sldMk cId="2920085336" sldId="259"/>
        </pc:sldMkLst>
        <pc:spChg chg="mod">
          <ac:chgData name="DAMJAN KOPEJTKO" userId="b4bc8285-8b27-4fa9-8053-ca18297e5be2" providerId="ADAL" clId="{1697A42D-7398-A44E-952C-EACC8AD138CC}" dt="2020-11-13T13:08:40.859" v="102" actId="20577"/>
          <ac:spMkLst>
            <pc:docMk/>
            <pc:sldMk cId="2920085336" sldId="259"/>
            <ac:spMk id="6" creationId="{A503A6B0-751E-BD4E-B566-24F46F49B4F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35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48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8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0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531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11/18/2020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9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19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2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2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11/18/2020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0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6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842DC0-EBE5-2F43-8AC4-266AF2C721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Is It better to live in a „normal” house or in an unusual house ?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D2213DE-3384-CB49-9119-613B95E2B4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5475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6CDF3F-BA77-7042-90BC-AFC39425E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Boat houSe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A55C3F-16C9-D247-A74A-94286ABF1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1714" y="2363369"/>
            <a:ext cx="7729728" cy="3101983"/>
          </a:xfrm>
        </p:spPr>
        <p:txBody>
          <a:bodyPr/>
          <a:lstStyle/>
          <a:p>
            <a:pPr marL="0" indent="0">
              <a:buNone/>
            </a:pPr>
            <a:r>
              <a:rPr lang="hr-HR" sz="2400"/>
              <a:t> </a:t>
            </a:r>
          </a:p>
          <a:p>
            <a:pPr marL="0" indent="0">
              <a:buNone/>
            </a:pP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6674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19832D-3B7C-AE4C-8FFC-9925E3E6D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53163"/>
          </a:xfrm>
        </p:spPr>
        <p:txBody>
          <a:bodyPr/>
          <a:lstStyle/>
          <a:p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BEF4E86-B373-B84C-B10E-0FED959B0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392" y="2738162"/>
            <a:ext cx="7729728" cy="3101983"/>
          </a:xfrm>
        </p:spPr>
        <p:txBody>
          <a:bodyPr/>
          <a:lstStyle/>
          <a:p>
            <a:pPr marL="0" indent="0">
              <a:buNone/>
            </a:pPr>
            <a:endParaRPr lang="hr-HR" sz="2400"/>
          </a:p>
          <a:p>
            <a:pPr marL="0" indent="0">
              <a:buNone/>
            </a:pPr>
            <a:endParaRPr lang="sr-Latn-RS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7BB0A6B8-3F3D-A84C-B70E-39582AA69E82}"/>
              </a:ext>
            </a:extLst>
          </p:cNvPr>
          <p:cNvSpPr txBox="1"/>
          <p:nvPr/>
        </p:nvSpPr>
        <p:spPr>
          <a:xfrm>
            <a:off x="3048000" y="2551837"/>
            <a:ext cx="6096000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3200"/>
              <a:t>Positive things : </a:t>
            </a:r>
            <a:br>
              <a:rPr lang="hr-HR" sz="3200"/>
            </a:br>
            <a:r>
              <a:rPr lang="hr-HR" sz="2400"/>
              <a:t>-it’s difficult to break into</a:t>
            </a:r>
            <a:br>
              <a:rPr lang="hr-HR" sz="2400"/>
            </a:br>
            <a:r>
              <a:rPr lang="hr-HR" sz="2400"/>
              <a:t>-have water </a:t>
            </a:r>
            <a:br>
              <a:rPr lang="hr-HR" sz="2400"/>
            </a:br>
            <a:r>
              <a:rPr lang="hr-HR" sz="2400"/>
              <a:t>-no sound bother </a:t>
            </a:r>
            <a:br>
              <a:rPr lang="hr-HR" sz="2400"/>
            </a:br>
            <a:r>
              <a:rPr lang="hr-HR" sz="2400"/>
              <a:t>-fish food </a:t>
            </a:r>
            <a:br>
              <a:rPr lang="hr-HR" sz="2400"/>
            </a:br>
            <a:r>
              <a:rPr lang="hr-HR" sz="2400"/>
              <a:t>-when it's summer we don't need a pool </a:t>
            </a:r>
          </a:p>
        </p:txBody>
      </p:sp>
    </p:spTree>
    <p:extLst>
      <p:ext uri="{BB962C8B-B14F-4D97-AF65-F5344CB8AC3E}">
        <p14:creationId xmlns:p14="http://schemas.microsoft.com/office/powerpoint/2010/main" val="316259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224057-2A91-924B-B759-4D554F10A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45719"/>
          </a:xfrm>
        </p:spPr>
        <p:txBody>
          <a:bodyPr>
            <a:normAutofit fontScale="90000"/>
          </a:bodyPr>
          <a:lstStyle/>
          <a:p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9A25FE0-D2AB-9047-834B-A4A6E73A3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57044"/>
            <a:ext cx="7729728" cy="3101983"/>
          </a:xfrm>
        </p:spPr>
        <p:txBody>
          <a:bodyPr/>
          <a:lstStyle/>
          <a:p>
            <a:pPr marL="0" indent="0">
              <a:buNone/>
            </a:pPr>
            <a:endParaRPr lang="hr-HR" sz="2400"/>
          </a:p>
          <a:p>
            <a:pPr marL="0" indent="0">
              <a:buNone/>
            </a:pPr>
            <a:endParaRPr lang="sr-Latn-RS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E7EC8C5B-63E1-8748-AA3C-5AF40D866C00}"/>
              </a:ext>
            </a:extLst>
          </p:cNvPr>
          <p:cNvSpPr txBox="1"/>
          <p:nvPr/>
        </p:nvSpPr>
        <p:spPr>
          <a:xfrm>
            <a:off x="3048000" y="2551837"/>
            <a:ext cx="6096000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3200"/>
              <a:t>Negative:</a:t>
            </a:r>
            <a:br>
              <a:rPr lang="hr-HR" sz="2400"/>
            </a:br>
            <a:endParaRPr lang="hr-HR" sz="2400"/>
          </a:p>
          <a:p>
            <a:endParaRPr lang="hr-HR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A503A6B0-751E-BD4E-B566-24F46F49B4F7}"/>
              </a:ext>
            </a:extLst>
          </p:cNvPr>
          <p:cNvSpPr txBox="1"/>
          <p:nvPr/>
        </p:nvSpPr>
        <p:spPr>
          <a:xfrm>
            <a:off x="3048000" y="3167390"/>
            <a:ext cx="6264349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hr-HR" sz="2400" dirty="0"/>
              <a:t>-</a:t>
            </a:r>
            <a:r>
              <a:rPr lang="hr-HR" sz="2400" dirty="0" err="1"/>
              <a:t>boat</a:t>
            </a:r>
            <a:r>
              <a:rPr lang="hr-HR" sz="2400" dirty="0"/>
              <a:t> </a:t>
            </a:r>
            <a:r>
              <a:rPr lang="hr-HR" sz="2400" dirty="0" err="1"/>
              <a:t>can</a:t>
            </a:r>
            <a:r>
              <a:rPr lang="hr-HR" sz="2400" dirty="0"/>
              <a:t> </a:t>
            </a:r>
            <a:r>
              <a:rPr lang="hr-HR" sz="2400" dirty="0" err="1"/>
              <a:t>drown</a:t>
            </a:r>
            <a:r>
              <a:rPr lang="hr-HR" sz="2400" dirty="0"/>
              <a:t> </a:t>
            </a:r>
            <a:r>
              <a:rPr lang="hr-HR" sz="2400" dirty="0" err="1"/>
              <a:t>in</a:t>
            </a:r>
            <a:r>
              <a:rPr lang="hr-HR" sz="2400" dirty="0"/>
              <a:t> water </a:t>
            </a:r>
            <a:br>
              <a:rPr lang="hr-HR" sz="2400" dirty="0"/>
            </a:br>
            <a:r>
              <a:rPr lang="hr-HR" sz="2400" dirty="0"/>
              <a:t>-tsunami </a:t>
            </a:r>
            <a:r>
              <a:rPr lang="hr-HR" sz="2400" dirty="0" err="1"/>
              <a:t>can</a:t>
            </a:r>
            <a:r>
              <a:rPr lang="hr-HR" sz="2400" dirty="0"/>
              <a:t> </a:t>
            </a:r>
            <a:r>
              <a:rPr lang="hr-HR" sz="2400" dirty="0" err="1"/>
              <a:t>drown</a:t>
            </a:r>
            <a:r>
              <a:rPr lang="hr-HR" sz="2400" dirty="0"/>
              <a:t> </a:t>
            </a:r>
            <a:r>
              <a:rPr lang="hr-HR" sz="2400" dirty="0" err="1"/>
              <a:t>you</a:t>
            </a:r>
            <a:r>
              <a:rPr lang="hr-HR" sz="2400" dirty="0"/>
              <a:t> </a:t>
            </a:r>
            <a:br>
              <a:rPr lang="hr-HR" sz="2400" dirty="0"/>
            </a:br>
            <a:r>
              <a:rPr lang="hr-HR" sz="2400" dirty="0"/>
              <a:t>-</a:t>
            </a:r>
            <a:r>
              <a:rPr lang="hr-HR" sz="2400" dirty="0" err="1"/>
              <a:t>when</a:t>
            </a:r>
            <a:r>
              <a:rPr lang="hr-HR" sz="2400" dirty="0"/>
              <a:t> </a:t>
            </a:r>
            <a:r>
              <a:rPr lang="hr-HR" sz="2400" dirty="0" err="1"/>
              <a:t>you</a:t>
            </a:r>
            <a:r>
              <a:rPr lang="hr-HR" sz="2400" dirty="0"/>
              <a:t> </a:t>
            </a:r>
            <a:r>
              <a:rPr lang="hr-HR" sz="2400" dirty="0" err="1"/>
              <a:t>swim</a:t>
            </a:r>
            <a:r>
              <a:rPr lang="hr-HR" sz="2400" dirty="0"/>
              <a:t>, </a:t>
            </a:r>
            <a:r>
              <a:rPr lang="hr-HR" sz="2400" dirty="0" err="1"/>
              <a:t>sharks</a:t>
            </a:r>
            <a:r>
              <a:rPr lang="hr-HR" sz="2400" dirty="0"/>
              <a:t> </a:t>
            </a:r>
            <a:r>
              <a:rPr lang="hr-HR" sz="2400" dirty="0" err="1"/>
              <a:t>can</a:t>
            </a:r>
            <a:r>
              <a:rPr lang="hr-HR" sz="2400" dirty="0"/>
              <a:t> grab </a:t>
            </a:r>
            <a:r>
              <a:rPr lang="hr-HR" sz="2400" dirty="0" err="1"/>
              <a:t>you</a:t>
            </a:r>
            <a:r>
              <a:rPr lang="hr-HR" sz="2400" dirty="0"/>
              <a:t> </a:t>
            </a:r>
            <a:br>
              <a:rPr lang="hr-HR" sz="2400" dirty="0"/>
            </a:br>
            <a:r>
              <a:rPr lang="hr-HR" sz="2400" dirty="0"/>
              <a:t>-</a:t>
            </a:r>
            <a:r>
              <a:rPr lang="hr-HR" sz="2400" dirty="0" err="1"/>
              <a:t>you</a:t>
            </a:r>
            <a:r>
              <a:rPr lang="hr-HR" sz="2400" dirty="0"/>
              <a:t> </a:t>
            </a:r>
            <a:r>
              <a:rPr lang="hr-HR" sz="2400" dirty="0" err="1"/>
              <a:t>can</a:t>
            </a:r>
            <a:r>
              <a:rPr lang="hr-HR" sz="2400" dirty="0"/>
              <a:t> </a:t>
            </a:r>
            <a:r>
              <a:rPr lang="hr-HR" sz="2400" dirty="0" err="1"/>
              <a:t>have</a:t>
            </a:r>
            <a:r>
              <a:rPr lang="hr-HR" sz="2400" dirty="0"/>
              <a:t> </a:t>
            </a:r>
            <a:r>
              <a:rPr lang="hr-HR" sz="2400" dirty="0" err="1"/>
              <a:t>seasicknes</a:t>
            </a:r>
            <a:r>
              <a:rPr lang="hr-HR" sz="2400" dirty="0"/>
              <a:t> </a:t>
            </a:r>
            <a:endParaRPr lang="hr-HR" sz="2400"/>
          </a:p>
        </p:txBody>
      </p:sp>
    </p:spTree>
    <p:extLst>
      <p:ext uri="{BB962C8B-B14F-4D97-AF65-F5344CB8AC3E}">
        <p14:creationId xmlns:p14="http://schemas.microsoft.com/office/powerpoint/2010/main" val="292008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AED6B0-4DFA-1541-A5CA-2BD91C9D3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3365" y="673395"/>
            <a:ext cx="7729728" cy="45719"/>
          </a:xfrm>
        </p:spPr>
        <p:txBody>
          <a:bodyPr/>
          <a:lstStyle/>
          <a:p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304FF7A9-33D8-3740-8D1A-D471DCA441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3919" y="2057047"/>
            <a:ext cx="7409174" cy="4614884"/>
          </a:xfrm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44401A87-A4B5-F64F-ABCA-0C37823D6BA3}"/>
              </a:ext>
            </a:extLst>
          </p:cNvPr>
          <p:cNvSpPr txBox="1"/>
          <p:nvPr/>
        </p:nvSpPr>
        <p:spPr>
          <a:xfrm>
            <a:off x="3172045" y="139608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/>
              <a:t>https://images.app.goo.gl/HyWVakvDXYhuwsw68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3458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1E45DDC70B3F4CB7D93E3D9C5BE227" ma:contentTypeVersion="10" ma:contentTypeDescription="Stvaranje novog dokumenta." ma:contentTypeScope="" ma:versionID="36aedbc12e6b454be291fa4825a1ede9">
  <xsd:schema xmlns:xsd="http://www.w3.org/2001/XMLSchema" xmlns:xs="http://www.w3.org/2001/XMLSchema" xmlns:p="http://schemas.microsoft.com/office/2006/metadata/properties" xmlns:ns2="64a39961-3285-4b83-ab38-a53665f7c43d" targetNamespace="http://schemas.microsoft.com/office/2006/metadata/properties" ma:root="true" ma:fieldsID="3b58d13b43df90c24942b771299c92b9" ns2:_="">
    <xsd:import namespace="64a39961-3285-4b83-ab38-a53665f7c4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39961-3285-4b83-ab38-a53665f7c4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9F22EE-4838-4F53-A969-6B33663B7739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420E8C4-AAB6-41A3-8529-EDB90019B870}">
  <ds:schemaRefs>
    <ds:schemaRef ds:uri="64a39961-3285-4b83-ab38-a53665f7c43d"/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A7CBC4-F53D-4625-A6B9-8A550ACA03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Paket</vt:lpstr>
      <vt:lpstr>Is It better to live in a „normal” house or in an unusual house ?</vt:lpstr>
      <vt:lpstr>Boat houSe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It better to live in a „normal” house or in an unusual house ?</dc:title>
  <dc:creator>DAMJAN KOPEJTKO</dc:creator>
  <cp:revision>3</cp:revision>
  <dcterms:created xsi:type="dcterms:W3CDTF">2020-11-11T13:12:35Z</dcterms:created>
  <dcterms:modified xsi:type="dcterms:W3CDTF">2020-11-18T13:58:57Z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0x010100D31E45DDC70B3F4CB7D93E3D9C5BE227</vt:lpwstr>
  </property>
</Properties>
</file>