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-18"/>
      <p:regular r:id="rId9"/>
      <p:bold r:id="rId10"/>
      <p:italic r:id="rId11"/>
      <p:boldItalic r:id="rId12"/>
    </p:embeddedFont>
    <p:embeddedFont>
      <p:font typeface="Raleway" panose="020B0604020202020204" charset="-18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a16c77f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a16c77f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2a16c77f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2a16c77f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a16c77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a16c77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a16c77f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a16c77f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a16c77f8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a16c77f8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625" y="1310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Škola za život</a:t>
            </a:r>
            <a:r>
              <a:rPr lang="en-GB"/>
              <a:t> 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23011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Iskustva učitelja nakon prve godine provođenja</a:t>
            </a:r>
            <a:r>
              <a:rPr lang="en-GB"/>
              <a:t>	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Tomislav Pavlović, učitelj engleskog jezika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275" y="519837"/>
            <a:ext cx="1316725" cy="9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Način rada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Učenje potpomognuto tehnologijom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Novi načini planiranja rada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Nove aktivnosti za učenike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Drugačiji načini vrednovanja rada učenika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Način rada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2378050"/>
            <a:ext cx="2437952" cy="17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377" y="1684000"/>
            <a:ext cx="5877023" cy="280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Način rada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2378050"/>
            <a:ext cx="2437952" cy="17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350" y="2129250"/>
            <a:ext cx="5047200" cy="19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Način rada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5" y="1956675"/>
            <a:ext cx="2351200" cy="27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3730575" y="1834300"/>
            <a:ext cx="48585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AKTIVNOSTI UČENIKA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ŠTO?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VEĆA ULOGA UČENIKA U PROCESU UČENJA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VREDNOVANJE AKTIVNOSTI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SVI SUDJELUJU U VREDNOVANJU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RAD U SKUPINI I PODJELA ODGOVORNOSTI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SAMOVREDNOVANJE RADA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+"/>
            </a:pPr>
            <a:r>
              <a:rPr lang="en-GB" sz="3600"/>
              <a:t>                                              -</a:t>
            </a:r>
            <a:endParaRPr sz="3600"/>
          </a:p>
        </p:txBody>
      </p:sp>
      <p:sp>
        <p:nvSpPr>
          <p:cNvPr id="121" name="Google Shape;121;p18"/>
          <p:cNvSpPr txBox="1"/>
          <p:nvPr/>
        </p:nvSpPr>
        <p:spPr>
          <a:xfrm>
            <a:off x="619700" y="2094575"/>
            <a:ext cx="3185100" cy="2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BOLJE PLANIRANJE RADA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AKTIVNIJI UČENICI NA SATU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POVEĆANA SURADNJA MEĐU UČENICIMA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SMISLENIJI, ŽIVOTU BLIŽI ZADACI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POVEĆANA UKLJUČENOST UČENIKA U VREDNOVANJE NAUČENOG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SMANJEN PRITISAK NA PLANIRANJU SADRŽAJA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395050" y="2094575"/>
            <a:ext cx="3185100" cy="2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APLIKACIJE I POJEDINA TEHNOLOGIJA NIJE U POTPUNOSTI PRILAGOĐENA TAKVOM NAČINU RADA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ZA MNOGE PROMJENA NAČINA POUČAVANJA ZNAČI MNOGO SATI UČENJA I USAVRŠAVANJA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-GB" b="1">
                <a:latin typeface="Lato"/>
                <a:ea typeface="Lato"/>
                <a:cs typeface="Lato"/>
                <a:sym typeface="Lato"/>
              </a:rPr>
              <a:t>POTREBNO POUČITI UČENIKE KAKO UČITI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438" y="777425"/>
            <a:ext cx="2340719" cy="13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Prikaz na zaslonu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Raleway</vt:lpstr>
      <vt:lpstr>Arial</vt:lpstr>
      <vt:lpstr>Lato</vt:lpstr>
      <vt:lpstr>Streamline</vt:lpstr>
      <vt:lpstr>Škola za život </vt:lpstr>
      <vt:lpstr>Način rada</vt:lpstr>
      <vt:lpstr>Način rada</vt:lpstr>
      <vt:lpstr>Način rada</vt:lpstr>
      <vt:lpstr>Način rada</vt:lpstr>
      <vt:lpstr>                                             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život </dc:title>
  <dc:creator>Tomislav Pavlovic</dc:creator>
  <cp:lastModifiedBy>TOMISLAV PAVLOVIĆ</cp:lastModifiedBy>
  <cp:revision>1</cp:revision>
  <dcterms:modified xsi:type="dcterms:W3CDTF">2019-06-30T15:33:08Z</dcterms:modified>
</cp:coreProperties>
</file>