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a" initials="M.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6AF546-F64A-4B75-8FE7-777D8D4F2B6A}" type="datetimeFigureOut">
              <a:rPr lang="hr-HR" smtClean="0"/>
              <a:t>28.3.2018.</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F6456C7C-5F31-470A-A995-D24F2BAC5919}"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6AF546-F64A-4B75-8FE7-777D8D4F2B6A}" type="datetimeFigureOut">
              <a:rPr lang="hr-HR" smtClean="0"/>
              <a:t>28.3.2018.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6456C7C-5F31-470A-A995-D24F2BAC5919}"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6AF546-F64A-4B75-8FE7-777D8D4F2B6A}" type="datetimeFigureOut">
              <a:rPr lang="hr-HR" smtClean="0"/>
              <a:t>28.3.2018.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6456C7C-5F31-470A-A995-D24F2BAC5919}"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6AF546-F64A-4B75-8FE7-777D8D4F2B6A}" type="datetimeFigureOut">
              <a:rPr lang="hr-HR" smtClean="0"/>
              <a:t>28.3.2018.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6456C7C-5F31-470A-A995-D24F2BAC5919}"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6AF546-F64A-4B75-8FE7-777D8D4F2B6A}" type="datetimeFigureOut">
              <a:rPr lang="hr-HR" smtClean="0"/>
              <a:t>28.3.2018.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6456C7C-5F31-470A-A995-D24F2BAC5919}"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6AF546-F64A-4B75-8FE7-777D8D4F2B6A}" type="datetimeFigureOut">
              <a:rPr lang="hr-HR" smtClean="0"/>
              <a:t>28.3.2018.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6456C7C-5F31-470A-A995-D24F2BAC5919}"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6AF546-F64A-4B75-8FE7-777D8D4F2B6A}" type="datetimeFigureOut">
              <a:rPr lang="hr-HR" smtClean="0"/>
              <a:t>28.3.2018.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F6456C7C-5F31-470A-A995-D24F2BAC5919}"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6AF546-F64A-4B75-8FE7-777D8D4F2B6A}" type="datetimeFigureOut">
              <a:rPr lang="hr-HR" smtClean="0"/>
              <a:t>28.3.2018.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F6456C7C-5F31-470A-A995-D24F2BAC5919}"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AF546-F64A-4B75-8FE7-777D8D4F2B6A}" type="datetimeFigureOut">
              <a:rPr lang="hr-HR" smtClean="0"/>
              <a:t>28.3.2018.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F6456C7C-5F31-470A-A995-D24F2BAC5919}"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6AF546-F64A-4B75-8FE7-777D8D4F2B6A}" type="datetimeFigureOut">
              <a:rPr lang="hr-HR" smtClean="0"/>
              <a:t>28.3.2018.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6456C7C-5F31-470A-A995-D24F2BAC5919}"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6AF546-F64A-4B75-8FE7-777D8D4F2B6A}" type="datetimeFigureOut">
              <a:rPr lang="hr-HR" smtClean="0"/>
              <a:t>28.3.2018.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F6456C7C-5F31-470A-A995-D24F2BAC5919}" type="slidenum">
              <a:rPr lang="hr-HR" smtClean="0"/>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6AF546-F64A-4B75-8FE7-777D8D4F2B6A}" type="datetimeFigureOut">
              <a:rPr lang="hr-HR" smtClean="0"/>
              <a:t>28.3.2018.</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456C7C-5F31-470A-A995-D24F2BAC5919}" type="slidenum">
              <a:rPr lang="hr-HR" smtClean="0"/>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1760" y="764704"/>
            <a:ext cx="3600400" cy="1468760"/>
          </a:xfrm>
        </p:spPr>
        <p:txBody>
          <a:bodyPr>
            <a:noAutofit/>
          </a:bodyPr>
          <a:lstStyle/>
          <a:p>
            <a:r>
              <a:rPr lang="hr-HR" sz="11000" dirty="0" smtClean="0"/>
              <a:t>Uskrs</a:t>
            </a:r>
            <a:endParaRPr lang="hr-HR" sz="11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708920"/>
            <a:ext cx="5617747" cy="3738356"/>
          </a:xfrm>
          <a:prstGeom prst="rect">
            <a:avLst/>
          </a:prstGeom>
        </p:spPr>
      </p:pic>
    </p:spTree>
    <p:extLst>
      <p:ext uri="{BB962C8B-B14F-4D97-AF65-F5344CB8AC3E}">
        <p14:creationId xmlns:p14="http://schemas.microsoft.com/office/powerpoint/2010/main" val="3113938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6000" dirty="0" smtClean="0"/>
              <a:t>Uskrs</a:t>
            </a:r>
            <a:endParaRPr lang="hr-HR" sz="6000" dirty="0"/>
          </a:p>
        </p:txBody>
      </p:sp>
      <p:sp>
        <p:nvSpPr>
          <p:cNvPr id="3" name="Content Placeholder 2"/>
          <p:cNvSpPr>
            <a:spLocks noGrp="1"/>
          </p:cNvSpPr>
          <p:nvPr>
            <p:ph idx="1"/>
          </p:nvPr>
        </p:nvSpPr>
        <p:spPr/>
        <p:txBody>
          <a:bodyPr>
            <a:normAutofit/>
          </a:bodyPr>
          <a:lstStyle/>
          <a:p>
            <a:r>
              <a:rPr lang="hr-HR" sz="2800" b="1" dirty="0" smtClean="0"/>
              <a:t>Uskrs</a:t>
            </a:r>
            <a:r>
              <a:rPr lang="hr-HR" sz="2800" dirty="0"/>
              <a:t> je najveći blagdan kršćanstva, to je dan Uskrsnuća Isusa Krista. Dan na koji se slavi blagdan Uskrsnuća računa se 40 dana od Pepelnice, vrijeme koje se naziva Korizmom</a:t>
            </a:r>
            <a:r>
              <a:rPr lang="hr-HR" sz="2800" dirty="0" smtClean="0"/>
              <a:t>.</a:t>
            </a:r>
          </a:p>
          <a:p>
            <a:endParaRPr lang="hr-HR" sz="2800" dirty="0" smtClean="0"/>
          </a:p>
          <a:p>
            <a:endParaRPr lang="hr-HR" sz="27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4011100"/>
            <a:ext cx="4001070" cy="2662530"/>
          </a:xfrm>
          <a:prstGeom prst="rect">
            <a:avLst/>
          </a:prstGeom>
        </p:spPr>
      </p:pic>
    </p:spTree>
    <p:extLst>
      <p:ext uri="{BB962C8B-B14F-4D97-AF65-F5344CB8AC3E}">
        <p14:creationId xmlns:p14="http://schemas.microsoft.com/office/powerpoint/2010/main" val="110795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Nastajanje riječi Uskrs</a:t>
            </a:r>
            <a:endParaRPr lang="hr-HR" dirty="0"/>
          </a:p>
        </p:txBody>
      </p:sp>
      <p:sp>
        <p:nvSpPr>
          <p:cNvPr id="3" name="Content Placeholder 2"/>
          <p:cNvSpPr>
            <a:spLocks noGrp="1"/>
          </p:cNvSpPr>
          <p:nvPr>
            <p:ph idx="1"/>
          </p:nvPr>
        </p:nvSpPr>
        <p:spPr/>
        <p:txBody>
          <a:bodyPr>
            <a:normAutofit lnSpcReduction="10000"/>
          </a:bodyPr>
          <a:lstStyle/>
          <a:p>
            <a:r>
              <a:rPr lang="hr-HR" b="1" dirty="0"/>
              <a:t>Uskrs</a:t>
            </a:r>
            <a:r>
              <a:rPr lang="hr-HR" dirty="0"/>
              <a:t> je nastao od riječi </a:t>
            </a:r>
            <a:r>
              <a:rPr lang="hr-HR" i="1" dirty="0"/>
              <a:t>uskrsnuti</a:t>
            </a:r>
            <a:r>
              <a:rPr lang="hr-HR" dirty="0"/>
              <a:t> koja vuče korijene iz </a:t>
            </a:r>
            <a:r>
              <a:rPr lang="hr-HR" dirty="0" smtClean="0"/>
              <a:t>staroslavenskog</a:t>
            </a:r>
            <a:r>
              <a:rPr lang="hr-HR" dirty="0"/>
              <a:t> </a:t>
            </a:r>
            <a:r>
              <a:rPr lang="hr-HR" dirty="0" smtClean="0"/>
              <a:t>u </a:t>
            </a:r>
            <a:r>
              <a:rPr lang="hr-HR" dirty="0"/>
              <a:t>kojem je glagol *kr</a:t>
            </a:r>
            <a:r>
              <a:rPr lang="az-Cyrl-AZ" dirty="0"/>
              <a:t>ь</a:t>
            </a:r>
            <a:r>
              <a:rPr lang="hr-HR" dirty="0"/>
              <a:t>snǫti značio rasti i razvijati se. Prefiksacijom </a:t>
            </a:r>
            <a:r>
              <a:rPr lang="hr-HR" i="1" dirty="0"/>
              <a:t>uz-</a:t>
            </a:r>
            <a:r>
              <a:rPr lang="hr-HR" dirty="0"/>
              <a:t> dobiven je praoblik od kojeg se razvio današnji hrvatski glagol</a:t>
            </a:r>
            <a:r>
              <a:rPr lang="hr-HR" dirty="0" smtClean="0"/>
              <a:t>.</a:t>
            </a:r>
          </a:p>
          <a:p>
            <a:r>
              <a:rPr lang="hr-HR" dirty="0"/>
              <a:t>Drugi naziv, </a:t>
            </a:r>
            <a:r>
              <a:rPr lang="hr-HR" b="1" dirty="0" smtClean="0"/>
              <a:t>Pasha</a:t>
            </a:r>
            <a:r>
              <a:rPr lang="hr-HR" dirty="0" smtClean="0"/>
              <a:t>, </a:t>
            </a:r>
            <a:r>
              <a:rPr lang="hr-HR" dirty="0"/>
              <a:t>češći je u drugim povijesnim konotacijama. Hebrejska riječ </a:t>
            </a:r>
            <a:r>
              <a:rPr lang="hr-HR" i="1" dirty="0"/>
              <a:t>pasah</a:t>
            </a:r>
            <a:r>
              <a:rPr lang="hr-HR" dirty="0"/>
              <a:t> značila je prolaz </a:t>
            </a:r>
            <a:r>
              <a:rPr lang="hr-HR" dirty="0" smtClean="0"/>
              <a:t>Židova kroz </a:t>
            </a:r>
            <a:r>
              <a:rPr lang="hr-HR" dirty="0"/>
              <a:t>pustinju nakon 40 </a:t>
            </a:r>
            <a:r>
              <a:rPr lang="hr-HR" dirty="0" smtClean="0"/>
              <a:t>godina preuzeta </a:t>
            </a:r>
            <a:r>
              <a:rPr lang="hr-HR" dirty="0"/>
              <a:t>je u grč</a:t>
            </a:r>
            <a:r>
              <a:rPr lang="hr-HR" dirty="0" smtClean="0"/>
              <a:t>.</a:t>
            </a:r>
          </a:p>
          <a:p>
            <a:r>
              <a:rPr lang="hr-HR" dirty="0"/>
              <a:t>Naziv </a:t>
            </a:r>
            <a:r>
              <a:rPr lang="hr-HR" b="1" dirty="0" smtClean="0"/>
              <a:t>Vazam</a:t>
            </a:r>
            <a:r>
              <a:rPr lang="hr-HR" dirty="0" smtClean="0"/>
              <a:t> </a:t>
            </a:r>
            <a:r>
              <a:rPr lang="hr-HR" dirty="0"/>
              <a:t>osim Uskrsa obuhvaća cijelo sveto </a:t>
            </a:r>
            <a:r>
              <a:rPr lang="hr-HR" dirty="0" smtClean="0"/>
              <a:t>trodnevlje</a:t>
            </a:r>
            <a:r>
              <a:rPr lang="hr-HR" dirty="0"/>
              <a:t> </a:t>
            </a:r>
            <a:r>
              <a:rPr lang="hr-HR" dirty="0" smtClean="0"/>
              <a:t>- </a:t>
            </a:r>
            <a:r>
              <a:rPr lang="hr-HR" dirty="0"/>
              <a:t>Veliki petak, Veliku subotu i Uskrs, ali često se sinegdohizira samo na nedjelju - Uskrs.</a:t>
            </a:r>
          </a:p>
        </p:txBody>
      </p:sp>
    </p:spTree>
    <p:extLst>
      <p:ext uri="{BB962C8B-B14F-4D97-AF65-F5344CB8AC3E}">
        <p14:creationId xmlns:p14="http://schemas.microsoft.com/office/powerpoint/2010/main" val="3115459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t>
            </a:r>
            <a:endParaRPr lang="hr-HR" dirty="0"/>
          </a:p>
        </p:txBody>
      </p:sp>
      <p:sp>
        <p:nvSpPr>
          <p:cNvPr id="3" name="Content Placeholder 2"/>
          <p:cNvSpPr>
            <a:spLocks noGrp="1"/>
          </p:cNvSpPr>
          <p:nvPr>
            <p:ph idx="1"/>
          </p:nvPr>
        </p:nvSpPr>
        <p:spPr/>
        <p:txBody>
          <a:bodyPr>
            <a:normAutofit fontScale="85000" lnSpcReduction="20000"/>
          </a:bodyPr>
          <a:lstStyle/>
          <a:p>
            <a:r>
              <a:rPr lang="hr-HR" dirty="0"/>
              <a:t>Jedan od najstarijih izvora koji govore o Uskrsu jest Pashalna homilija iz 2. stoljeća koju je napisao </a:t>
            </a:r>
            <a:r>
              <a:rPr lang="hr-HR" dirty="0" smtClean="0"/>
              <a:t>Meliton Sardski</a:t>
            </a:r>
            <a:r>
              <a:rPr lang="hr-HR" dirty="0"/>
              <a:t>. Sokrat Skolastik u 4. stoljeću govori da je slavljenje Uskrsa nastalo iz lokalnog običaja, ali govori i da je samo slavlje ipak bilo univerzalno - samo su pojedinosti vezane uza nj bile lokalizirane</a:t>
            </a:r>
            <a:r>
              <a:rPr lang="hr-HR" dirty="0" smtClean="0"/>
              <a:t>.</a:t>
            </a:r>
          </a:p>
          <a:p>
            <a:r>
              <a:rPr lang="hr-HR" dirty="0"/>
              <a:t>Kroz povijest postojale su brojne prepirke oko datiranja. Poznat je </a:t>
            </a:r>
            <a:r>
              <a:rPr lang="hr-HR" dirty="0" smtClean="0"/>
              <a:t>kvartodecimanizam prepirka </a:t>
            </a:r>
            <a:r>
              <a:rPr lang="hr-HR" dirty="0"/>
              <a:t>kad je Polikarp Smirnski slijedivši Ivanovu tradiciju da je Isus razapet u petak, raspravljao s papom Anicetom. Termin se odnosi na praksu da je slavlje </a:t>
            </a:r>
            <a:r>
              <a:rPr lang="hr-HR" dirty="0" smtClean="0"/>
              <a:t>Prijelaza </a:t>
            </a:r>
            <a:r>
              <a:rPr lang="hr-HR" dirty="0"/>
              <a:t>za kršćane bio na četrnaesti dan </a:t>
            </a:r>
            <a:r>
              <a:rPr lang="hr-HR" dirty="0" smtClean="0"/>
              <a:t>Nisana </a:t>
            </a:r>
            <a:r>
              <a:rPr lang="hr-HR" dirty="0"/>
              <a:t>u Starom zavjetu. Problem je bio u tome treba li to slavlje ujedno biti i slavlje Isusova uskrsnuća ili bi se trebala odrediti neka nedjelja koja bi tomu bila posvećena. Naime, rimska je praksa bila nastavljanje slavlja sve do kraja tjedna. Ni jedan ni drugi nisu se uspjeli složiti te je pitanje ostalo neriješeno.</a:t>
            </a:r>
          </a:p>
        </p:txBody>
      </p:sp>
    </p:spTree>
    <p:extLst>
      <p:ext uri="{BB962C8B-B14F-4D97-AF65-F5344CB8AC3E}">
        <p14:creationId xmlns:p14="http://schemas.microsoft.com/office/powerpoint/2010/main" val="3813960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Zapadno kršćanstvo</a:t>
            </a:r>
            <a:endParaRPr lang="hr-HR" dirty="0"/>
          </a:p>
        </p:txBody>
      </p:sp>
      <p:sp>
        <p:nvSpPr>
          <p:cNvPr id="3" name="Content Placeholder 2"/>
          <p:cNvSpPr>
            <a:spLocks noGrp="1"/>
          </p:cNvSpPr>
          <p:nvPr>
            <p:ph idx="1"/>
          </p:nvPr>
        </p:nvSpPr>
        <p:spPr/>
        <p:txBody>
          <a:bodyPr/>
          <a:lstStyle/>
          <a:p>
            <a:r>
              <a:rPr lang="pl-PL" dirty="0"/>
              <a:t>U zapadnom kršćanstvu priprema za Uskrs jest korizma</a:t>
            </a:r>
            <a:r>
              <a:rPr lang="pl-PL" dirty="0" smtClean="0"/>
              <a:t>.</a:t>
            </a:r>
          </a:p>
          <a:p>
            <a:r>
              <a:rPr lang="hr-HR" dirty="0"/>
              <a:t>Nakon završetka korizme dolazi Cvjetnica, Veliki tjedan koji uključuje Vazmeno trodnevlje - Veliki petak, Veliku subotu i Uskrs. Nakon Uskrsa slijedi Uskrsni ponedjeljak</a:t>
            </a:r>
            <a:r>
              <a:rPr lang="hr-HR" dirty="0" smtClean="0"/>
              <a:t>.</a:t>
            </a:r>
          </a:p>
          <a:p>
            <a:r>
              <a:rPr lang="hr-HR" dirty="0"/>
              <a:t> Na misi se pali uskrsna vatra na žutoj ili bijeloj uskrsnoj svijeći</a:t>
            </a:r>
            <a:r>
              <a:rPr lang="hr-HR" dirty="0" smtClean="0"/>
              <a:t>.</a:t>
            </a:r>
          </a:p>
          <a:p>
            <a:r>
              <a:rPr lang="hr-HR" dirty="0"/>
              <a:t>Sutradan se na samu nedjelju pjevaju veselije i svečanije pjesme te slavi samo uskrsnuće.</a:t>
            </a:r>
          </a:p>
        </p:txBody>
      </p:sp>
    </p:spTree>
    <p:extLst>
      <p:ext uri="{BB962C8B-B14F-4D97-AF65-F5344CB8AC3E}">
        <p14:creationId xmlns:p14="http://schemas.microsoft.com/office/powerpoint/2010/main" val="921463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Istočno kršćanstvo</a:t>
            </a:r>
            <a:endParaRPr lang="hr-HR" dirty="0"/>
          </a:p>
        </p:txBody>
      </p:sp>
      <p:sp>
        <p:nvSpPr>
          <p:cNvPr id="3" name="Content Placeholder 2"/>
          <p:cNvSpPr>
            <a:spLocks noGrp="1"/>
          </p:cNvSpPr>
          <p:nvPr>
            <p:ph idx="1"/>
          </p:nvPr>
        </p:nvSpPr>
        <p:spPr/>
        <p:txBody>
          <a:bodyPr>
            <a:normAutofit lnSpcReduction="10000"/>
          </a:bodyPr>
          <a:lstStyle/>
          <a:p>
            <a:r>
              <a:rPr lang="vi-VN" dirty="0"/>
              <a:t>U istočnom kršćanstvu priprema također počinje korizmom u kojoj se smanjuje zabava i sve nepotrebne aktivnosti sve do Velikog petka</a:t>
            </a:r>
            <a:r>
              <a:rPr lang="vi-VN" dirty="0" smtClean="0"/>
              <a:t>.</a:t>
            </a:r>
            <a:endParaRPr lang="hr-HR" dirty="0" smtClean="0"/>
          </a:p>
          <a:p>
            <a:r>
              <a:rPr lang="hr-HR" dirty="0"/>
              <a:t>U večeri Velike subote slavi se ponoćna misa nakon 23 sata. </a:t>
            </a:r>
            <a:endParaRPr lang="hr-HR" dirty="0" smtClean="0"/>
          </a:p>
          <a:p>
            <a:r>
              <a:rPr lang="hr-HR" dirty="0"/>
              <a:t>Pri završetku sva se svjetla ugase te se pali uskrsna svijeća iz "vječnog svjetla" u crkvi, a potom se svjetlo dalje širi. Procesija se nastavlja oko crkve i u nju vraća u ponoć te se služi pashalna misa. Poslije liturgije običaj je objedovati, a sutradan nema liturgije jer je već </a:t>
            </a:r>
            <a:r>
              <a:rPr lang="hr-HR" dirty="0" smtClean="0"/>
              <a:t>proslavljena.</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293696">
            <a:off x="5952772" y="248925"/>
            <a:ext cx="2619375" cy="1743075"/>
          </a:xfrm>
          <a:prstGeom prst="rect">
            <a:avLst/>
          </a:prstGeom>
        </p:spPr>
      </p:pic>
    </p:spTree>
    <p:extLst>
      <p:ext uri="{BB962C8B-B14F-4D97-AF65-F5344CB8AC3E}">
        <p14:creationId xmlns:p14="http://schemas.microsoft.com/office/powerpoint/2010/main" val="1108447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Uskrs počinje</a:t>
            </a:r>
            <a:endParaRPr lang="hr-HR" dirty="0"/>
          </a:p>
        </p:txBody>
      </p:sp>
      <p:sp>
        <p:nvSpPr>
          <p:cNvPr id="3" name="Content Placeholder 2"/>
          <p:cNvSpPr>
            <a:spLocks noGrp="1"/>
          </p:cNvSpPr>
          <p:nvPr>
            <p:ph idx="1"/>
          </p:nvPr>
        </p:nvSpPr>
        <p:spPr/>
        <p:txBody>
          <a:bodyPr/>
          <a:lstStyle/>
          <a:p>
            <a:r>
              <a:rPr lang="hr-HR" dirty="0" smtClean="0"/>
              <a:t>Uskrs počinje 1.4.2018. a 2.4.2018 je uskršnji ponedeljak.</a:t>
            </a:r>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12" y="3140968"/>
            <a:ext cx="4089920" cy="272165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8970" y="3158124"/>
            <a:ext cx="4024628" cy="2787428"/>
          </a:xfrm>
          <a:prstGeom prst="rect">
            <a:avLst/>
          </a:prstGeom>
        </p:spPr>
      </p:pic>
    </p:spTree>
    <p:extLst>
      <p:ext uri="{BB962C8B-B14F-4D97-AF65-F5344CB8AC3E}">
        <p14:creationId xmlns:p14="http://schemas.microsoft.com/office/powerpoint/2010/main" val="2904807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219735">
            <a:off x="472777" y="341544"/>
            <a:ext cx="2212848" cy="1582621"/>
          </a:xfrm>
        </p:spPr>
        <p:txBody>
          <a:bodyPr>
            <a:normAutofit fontScale="90000"/>
          </a:bodyPr>
          <a:lstStyle/>
          <a:p>
            <a:r>
              <a:rPr lang="hr-HR" sz="6600" dirty="0" smtClean="0"/>
              <a:t>KRAJJ!</a:t>
            </a:r>
            <a:endParaRPr lang="hr-HR" sz="6600" dirty="0"/>
          </a:p>
        </p:txBody>
      </p:sp>
      <p:sp>
        <p:nvSpPr>
          <p:cNvPr id="3" name="Text Placeholder 2"/>
          <p:cNvSpPr>
            <a:spLocks noGrp="1"/>
          </p:cNvSpPr>
          <p:nvPr>
            <p:ph type="body" sz="half" idx="2"/>
          </p:nvPr>
        </p:nvSpPr>
        <p:spPr>
          <a:xfrm rot="19964405">
            <a:off x="609600" y="2828785"/>
            <a:ext cx="2209800" cy="2179320"/>
          </a:xfrm>
        </p:spPr>
        <p:txBody>
          <a:bodyPr>
            <a:normAutofit/>
          </a:bodyPr>
          <a:lstStyle/>
          <a:p>
            <a:r>
              <a:rPr lang="hr-HR" sz="2400" dirty="0" smtClean="0"/>
              <a:t>Napravili:</a:t>
            </a:r>
          </a:p>
          <a:p>
            <a:r>
              <a:rPr lang="hr-HR" sz="2400" dirty="0" smtClean="0"/>
              <a:t>Patrik Horčićka</a:t>
            </a:r>
          </a:p>
          <a:p>
            <a:r>
              <a:rPr lang="hr-HR" sz="2400" dirty="0"/>
              <a:t>i</a:t>
            </a:r>
            <a:endParaRPr lang="hr-HR" sz="2400" dirty="0" smtClean="0"/>
          </a:p>
          <a:p>
            <a:r>
              <a:rPr lang="hr-HR" sz="2400" dirty="0" smtClean="0"/>
              <a:t>Ante Vlašić</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0909" r="10909"/>
          <a:stretch>
            <a:fillRect/>
          </a:stretch>
        </p:blipFill>
        <p:spPr/>
      </p:pic>
    </p:spTree>
    <p:extLst>
      <p:ext uri="{BB962C8B-B14F-4D97-AF65-F5344CB8AC3E}">
        <p14:creationId xmlns:p14="http://schemas.microsoft.com/office/powerpoint/2010/main" val="1559528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KORIŠTENI </a:t>
            </a:r>
            <a:r>
              <a:rPr lang="hr-HR" smtClean="0"/>
              <a:t>IZVOR</a:t>
            </a:r>
            <a:endParaRPr lang="hr-HR" dirty="0"/>
          </a:p>
        </p:txBody>
      </p:sp>
      <p:sp>
        <p:nvSpPr>
          <p:cNvPr id="3" name="Rezervirano mjesto sadržaja 2"/>
          <p:cNvSpPr>
            <a:spLocks noGrp="1"/>
          </p:cNvSpPr>
          <p:nvPr>
            <p:ph idx="1"/>
          </p:nvPr>
        </p:nvSpPr>
        <p:spPr/>
        <p:txBody>
          <a:bodyPr/>
          <a:lstStyle/>
          <a:p>
            <a:r>
              <a:rPr lang="hr-HR" dirty="0"/>
              <a:t>https://hr.wikipedia.org/wiki/Uskrs</a:t>
            </a:r>
            <a:endParaRPr lang="hr-HR" dirty="0"/>
          </a:p>
        </p:txBody>
      </p:sp>
    </p:spTree>
    <p:extLst>
      <p:ext uri="{BB962C8B-B14F-4D97-AF65-F5344CB8AC3E}">
        <p14:creationId xmlns:p14="http://schemas.microsoft.com/office/powerpoint/2010/main" val="3632704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TotalTime>
  <Words>63</Words>
  <Application>Microsoft Office PowerPoint</Application>
  <PresentationFormat>Prikaz na zaslonu (4:3)</PresentationFormat>
  <Paragraphs>28</Paragraphs>
  <Slides>9</Slides>
  <Notes>0</Notes>
  <HiddenSlides>0</HiddenSlides>
  <MMClips>0</MMClips>
  <ScaleCrop>false</ScaleCrop>
  <HeadingPairs>
    <vt:vector size="4" baseType="variant">
      <vt:variant>
        <vt:lpstr>Tema</vt:lpstr>
      </vt:variant>
      <vt:variant>
        <vt:i4>1</vt:i4>
      </vt:variant>
      <vt:variant>
        <vt:lpstr>Naslovi slajdova</vt:lpstr>
      </vt:variant>
      <vt:variant>
        <vt:i4>9</vt:i4>
      </vt:variant>
    </vt:vector>
  </HeadingPairs>
  <TitlesOfParts>
    <vt:vector size="10" baseType="lpstr">
      <vt:lpstr>Flow</vt:lpstr>
      <vt:lpstr>Uskrs</vt:lpstr>
      <vt:lpstr>Uskrs</vt:lpstr>
      <vt:lpstr>Nastajanje riječi Uskrs</vt:lpstr>
      <vt:lpstr>.....!!!!</vt:lpstr>
      <vt:lpstr>Zapadno kršćanstvo</vt:lpstr>
      <vt:lpstr>Istočno kršćanstvo</vt:lpstr>
      <vt:lpstr>Uskrs počinje</vt:lpstr>
      <vt:lpstr>KRAJJ!</vt:lpstr>
      <vt:lpstr>KORIŠTENI IZVOR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Uskrs</dc:title>
  <dc:creator>Mata</dc:creator>
  <cp:lastModifiedBy>PEDAGOG</cp:lastModifiedBy>
  <cp:revision>9</cp:revision>
  <dcterms:created xsi:type="dcterms:W3CDTF">2018-03-14T20:11:51Z</dcterms:created>
  <dcterms:modified xsi:type="dcterms:W3CDTF">2018-03-28T12:06:03Z</dcterms:modified>
</cp:coreProperties>
</file>