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33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039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468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340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348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124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62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334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958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598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039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F3500-2DC2-498C-BDB1-B408926EF7EF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1EC30-3225-45CF-8045-1779DAE2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387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96536" cy="685799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6672"/>
            <a:ext cx="1008112" cy="992603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485" y="972973"/>
            <a:ext cx="619211" cy="609685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886" y="4742636"/>
            <a:ext cx="885670" cy="872045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94" y="3933056"/>
            <a:ext cx="1357366" cy="1336485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4954">
            <a:off x="2709588" y="1956699"/>
            <a:ext cx="821538" cy="808899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599" y="2620100"/>
            <a:ext cx="821538" cy="808899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9262">
            <a:off x="4539781" y="1126002"/>
            <a:ext cx="510257" cy="502407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3367">
            <a:off x="3490106" y="4945505"/>
            <a:ext cx="658198" cy="648072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5241">
            <a:off x="4899794" y="2963265"/>
            <a:ext cx="1034869" cy="1018949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650" y="696167"/>
            <a:ext cx="410768" cy="404449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7848">
            <a:off x="5417229" y="5344140"/>
            <a:ext cx="549536" cy="541082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6" y="2719707"/>
            <a:ext cx="619211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1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Prikaz na zaslonu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Ucenik3</dc:creator>
  <cp:lastModifiedBy>Ucenik3</cp:lastModifiedBy>
  <cp:revision>3</cp:revision>
  <dcterms:created xsi:type="dcterms:W3CDTF">2017-12-01T12:15:14Z</dcterms:created>
  <dcterms:modified xsi:type="dcterms:W3CDTF">2017-12-01T12:46:08Z</dcterms:modified>
</cp:coreProperties>
</file>